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57" r:id="rId4"/>
    <p:sldId id="263" r:id="rId5"/>
    <p:sldId id="265" r:id="rId6"/>
    <p:sldId id="268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48F06C-400D-49E6-8D55-03A7D1BB16E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90440C-E1F8-4F91-98AC-711AA503FC7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"/>
            <a:ext cx="9144000" cy="68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y-KG" dirty="0" smtClean="0"/>
              <a:t>О </a:t>
            </a:r>
            <a:r>
              <a:rPr lang="en-US" dirty="0" smtClean="0"/>
              <a:t>JIA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933056"/>
            <a:ext cx="2880320" cy="23762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+mj-lt"/>
              <a:cs typeface="Arial" panose="020B0604020202020204" pitchFamily="34" charset="0"/>
            </a:endParaRPr>
          </a:p>
          <a:p>
            <a:r>
              <a:rPr lang="ru-RU" dirty="0">
                <a:latin typeface="+mj-lt"/>
                <a:cs typeface="Arial" panose="020B0604020202020204" pitchFamily="34" charset="0"/>
              </a:rPr>
              <a:t> И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меет </a:t>
            </a:r>
            <a:r>
              <a:rPr lang="ru-RU" dirty="0">
                <a:latin typeface="+mj-lt"/>
                <a:cs typeface="Arial" panose="020B0604020202020204" pitchFamily="34" charset="0"/>
              </a:rPr>
              <a:t>представительства в странах с прогрессивной экономикой: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в США, Японии, Китае, Украине, Монголии,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Индии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.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1196752"/>
            <a:ext cx="4176464" cy="30243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/>
              <a:buNone/>
            </a:pPr>
            <a:endParaRPr lang="ru-RU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cs typeface="Arial" panose="020B0604020202020204" pitchFamily="34" charset="0"/>
              </a:rPr>
              <a:t>Площадка для предпринимателей</a:t>
            </a:r>
            <a:r>
              <a:rPr lang="ru-RU" sz="2800" dirty="0">
                <a:cs typeface="Arial" panose="020B0604020202020204" pitchFamily="34" charset="0"/>
              </a:rPr>
              <a:t>, которые ведут деятельность на отечественных и на международных рынках. Ассоциация более 12 лет активно </a:t>
            </a:r>
            <a:r>
              <a:rPr lang="ru-RU" sz="2800" b="1" dirty="0">
                <a:cs typeface="Arial" panose="020B0604020202020204" pitchFamily="34" charset="0"/>
              </a:rPr>
              <a:t>помогает отечественному бизнесу </a:t>
            </a:r>
            <a:r>
              <a:rPr lang="ru-RU" sz="2800" dirty="0">
                <a:cs typeface="Arial" panose="020B0604020202020204" pitchFamily="34" charset="0"/>
              </a:rPr>
              <a:t>в развитии предпринимательской деятельности в разных секторах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4514732" cy="2702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33" y="3717032"/>
            <a:ext cx="460640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301" cy="6858000"/>
          </a:xfrm>
        </p:spPr>
      </p:pic>
    </p:spTree>
    <p:extLst>
      <p:ext uri="{BB962C8B-B14F-4D97-AF65-F5344CB8AC3E}">
        <p14:creationId xmlns:p14="http://schemas.microsoft.com/office/powerpoint/2010/main" val="4873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040"/>
            <a:ext cx="9144000" cy="6453336"/>
          </a:xfrm>
        </p:spPr>
      </p:pic>
    </p:spTree>
    <p:extLst>
      <p:ext uri="{BB962C8B-B14F-4D97-AF65-F5344CB8AC3E}">
        <p14:creationId xmlns:p14="http://schemas.microsoft.com/office/powerpoint/2010/main" val="3511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" y="0"/>
            <a:ext cx="9141279" cy="6858000"/>
          </a:xfrm>
        </p:spPr>
      </p:pic>
    </p:spTree>
    <p:extLst>
      <p:ext uri="{BB962C8B-B14F-4D97-AF65-F5344CB8AC3E}">
        <p14:creationId xmlns:p14="http://schemas.microsoft.com/office/powerpoint/2010/main" val="1943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" y="0"/>
            <a:ext cx="9142458" cy="6813376"/>
          </a:xfrm>
        </p:spPr>
      </p:pic>
    </p:spTree>
    <p:extLst>
      <p:ext uri="{BB962C8B-B14F-4D97-AF65-F5344CB8AC3E}">
        <p14:creationId xmlns:p14="http://schemas.microsoft.com/office/powerpoint/2010/main" val="7799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ownloads\WhatsApp Image 2020-02-03 at 11.00.2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112"/>
            <a:ext cx="910850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349</TotalTime>
  <Words>31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Презентация PowerPoint</vt:lpstr>
      <vt:lpstr>О JIA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2020-02-03T05:00:26Z</dcterms:created>
  <dcterms:modified xsi:type="dcterms:W3CDTF">2020-02-03T12:53:17Z</dcterms:modified>
</cp:coreProperties>
</file>